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5091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460" autoAdjust="0"/>
  </p:normalViewPr>
  <p:slideViewPr>
    <p:cSldViewPr>
      <p:cViewPr>
        <p:scale>
          <a:sx n="100" d="100"/>
          <a:sy n="100" d="100"/>
        </p:scale>
        <p:origin x="-2604" y="-288"/>
      </p:cViewPr>
      <p:guideLst>
        <p:guide orient="horz" pos="2160"/>
        <p:guide pos="29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C909B-F85B-46F7-8DFA-9AE83579DA91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2513" y="685800"/>
            <a:ext cx="47529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D074B-B3A0-4669-945C-6AA3E3D5F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1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52513" y="685800"/>
            <a:ext cx="47529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D074B-B3A0-4669-945C-6AA3E3D5F4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98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85" y="2130450"/>
            <a:ext cx="8082756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6369" y="3886200"/>
            <a:ext cx="665638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2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1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4124" y="274663"/>
            <a:ext cx="213955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5456" y="274663"/>
            <a:ext cx="6260174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2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2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155" y="4406925"/>
            <a:ext cx="80827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1155" y="2906713"/>
            <a:ext cx="80827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0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456" y="1600206"/>
            <a:ext cx="419986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3805" y="1600206"/>
            <a:ext cx="419986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6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56" y="1535113"/>
            <a:ext cx="42015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" y="2174875"/>
            <a:ext cx="420151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30517" y="1535113"/>
            <a:ext cx="420316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30517" y="2174875"/>
            <a:ext cx="420316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6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8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1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69" y="273050"/>
            <a:ext cx="312843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7810" y="273075"/>
            <a:ext cx="531586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469" y="1435103"/>
            <a:ext cx="312843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8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855" y="4800600"/>
            <a:ext cx="57054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63855" y="612775"/>
            <a:ext cx="57054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63855" y="5367338"/>
            <a:ext cx="57054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4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456" y="274638"/>
            <a:ext cx="85582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56" y="1600206"/>
            <a:ext cx="85582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5456" y="6356375"/>
            <a:ext cx="2218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94189-3763-4705-89F7-BA5545D7466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48951" y="6356375"/>
            <a:ext cx="30112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4873" y="6356375"/>
            <a:ext cx="2218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568D-F201-4663-825B-671CF9704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2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43216" y="228600"/>
            <a:ext cx="3207679" cy="1022350"/>
          </a:xfrm>
        </p:spPr>
        <p:txBody>
          <a:bodyPr anchor="t">
            <a:noAutofit/>
          </a:bodyPr>
          <a:lstStyle/>
          <a:p>
            <a:pPr algn="ctr"/>
            <a:r>
              <a:rPr lang="en-US" sz="2800" i="1" dirty="0" smtClean="0">
                <a:latin typeface="AngsanaUPC" pitchFamily="18" charset="-34"/>
                <a:cs typeface="AngsanaUPC" pitchFamily="18" charset="-34"/>
              </a:rPr>
              <a:t>Welcome to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2800" dirty="0" smtClean="0">
                <a:latin typeface="AngsanaUPC" pitchFamily="18" charset="-34"/>
                <a:cs typeface="AngsanaUPC" pitchFamily="18" charset="-34"/>
              </a:rPr>
              <a:t>TED’S SNACK SHOP</a:t>
            </a:r>
            <a:endParaRPr lang="en-US" sz="2800" i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78014" y="481011"/>
            <a:ext cx="1901825" cy="304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600" b="1" dirty="0" smtClean="0">
                <a:latin typeface="+mj-lt"/>
                <a:cs typeface="BrowalliaUPC" pitchFamily="34" charset="-34"/>
              </a:rPr>
              <a:t>SIDE ORDERS</a:t>
            </a:r>
          </a:p>
          <a:p>
            <a:pPr marL="0" indent="0">
              <a:buNone/>
            </a:pPr>
            <a:endParaRPr lang="en-US" sz="1600" b="1" dirty="0">
              <a:latin typeface="+mj-lt"/>
              <a:cs typeface="AngsanaUPC" pitchFamily="18" charset="-34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361516" y="1728786"/>
            <a:ext cx="3962135" cy="3733800"/>
          </a:xfrm>
        </p:spPr>
        <p:txBody>
          <a:bodyPr>
            <a:normAutofit/>
          </a:bodyPr>
          <a:lstStyle/>
          <a:p>
            <a:pPr algn="ctr"/>
            <a:endParaRPr lang="en-US" sz="1100" dirty="0" smtClean="0"/>
          </a:p>
          <a:p>
            <a:pPr algn="ctr"/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1824 CRAIN STREET</a:t>
            </a:r>
          </a:p>
          <a:p>
            <a:pPr algn="ctr"/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EVANSTON, IL 60202</a:t>
            </a:r>
          </a:p>
          <a:p>
            <a:pPr algn="ctr"/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Tel.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847-332-1900</a:t>
            </a:r>
          </a:p>
          <a:p>
            <a:pPr algn="ctr"/>
            <a:endParaRPr lang="en-US" sz="1800" dirty="0" smtClean="0">
              <a:latin typeface="AngsanaUPC" pitchFamily="18" charset="-34"/>
              <a:cs typeface="AngsanaUPC" pitchFamily="18" charset="-34"/>
            </a:endParaRPr>
          </a:p>
          <a:p>
            <a:pPr algn="ctr">
              <a:lnSpc>
                <a:spcPct val="60000"/>
              </a:lnSpc>
            </a:pP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Monday thru Friday</a:t>
            </a:r>
          </a:p>
          <a:p>
            <a:pPr algn="ctr">
              <a:lnSpc>
                <a:spcPct val="60000"/>
              </a:lnSpc>
            </a:pP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6:00 a.m. – 2:00 p.m.</a:t>
            </a:r>
          </a:p>
          <a:p>
            <a:pPr algn="ctr">
              <a:lnSpc>
                <a:spcPct val="60000"/>
              </a:lnSpc>
            </a:pP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Saturday 7: 00 a.m. – 2:00 p.m.</a:t>
            </a:r>
          </a:p>
          <a:p>
            <a:pPr algn="ctr">
              <a:lnSpc>
                <a:spcPct val="60000"/>
              </a:lnSpc>
            </a:pP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Closed Sunday</a:t>
            </a:r>
          </a:p>
          <a:p>
            <a:pPr algn="ctr"/>
            <a:endParaRPr lang="en-US" sz="1100" b="1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5282285" y="5105424"/>
            <a:ext cx="3179090" cy="8699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50000"/>
              </a:lnSpc>
              <a:spcBef>
                <a:spcPct val="20000"/>
              </a:spcBef>
            </a:pPr>
            <a:r>
              <a:rPr lang="en-US" sz="1400" b="0" i="1" dirty="0">
                <a:latin typeface="AngsanaUPC" pitchFamily="18" charset="-34"/>
                <a:ea typeface="+mn-ea"/>
                <a:cs typeface="AngsanaUPC" pitchFamily="18" charset="-34"/>
              </a:rPr>
              <a:t>Cash Only. </a:t>
            </a:r>
            <a:endParaRPr lang="en-US" sz="1400" b="0" i="1" dirty="0" smtClean="0">
              <a:latin typeface="AngsanaUPC" pitchFamily="18" charset="-34"/>
              <a:ea typeface="+mn-ea"/>
              <a:cs typeface="AngsanaUPC" pitchFamily="18" charset="-34"/>
            </a:endParaRPr>
          </a:p>
          <a:p>
            <a:pPr algn="ctr">
              <a:lnSpc>
                <a:spcPct val="50000"/>
              </a:lnSpc>
              <a:spcBef>
                <a:spcPct val="20000"/>
              </a:spcBef>
            </a:pPr>
            <a:endParaRPr lang="en-US" sz="400" b="0" i="1" dirty="0" smtClean="0">
              <a:latin typeface="AngsanaUPC" pitchFamily="18" charset="-34"/>
              <a:ea typeface="+mn-ea"/>
              <a:cs typeface="AngsanaUPC" pitchFamily="18" charset="-34"/>
            </a:endParaRPr>
          </a:p>
          <a:p>
            <a:pPr algn="ctr">
              <a:lnSpc>
                <a:spcPct val="50000"/>
              </a:lnSpc>
              <a:spcBef>
                <a:spcPct val="20000"/>
              </a:spcBef>
            </a:pPr>
            <a:r>
              <a:rPr lang="en-US" sz="1200" b="0" i="1" dirty="0" smtClean="0">
                <a:latin typeface="AngsanaUPC" pitchFamily="18" charset="-34"/>
                <a:ea typeface="+mn-ea"/>
                <a:cs typeface="AngsanaUPC" pitchFamily="18" charset="-34"/>
              </a:rPr>
              <a:t>No </a:t>
            </a:r>
            <a:r>
              <a:rPr lang="en-US" sz="1200" b="0" i="1" dirty="0">
                <a:latin typeface="AngsanaUPC" pitchFamily="18" charset="-34"/>
                <a:ea typeface="+mn-ea"/>
                <a:cs typeface="AngsanaUPC" pitchFamily="18" charset="-34"/>
              </a:rPr>
              <a:t>Credit </a:t>
            </a:r>
            <a:r>
              <a:rPr lang="en-US" sz="1200" b="0" i="1" dirty="0" smtClean="0">
                <a:latin typeface="AngsanaUPC" pitchFamily="18" charset="-34"/>
                <a:ea typeface="+mn-ea"/>
                <a:cs typeface="AngsanaUPC" pitchFamily="18" charset="-34"/>
              </a:rPr>
              <a:t>Cards</a:t>
            </a:r>
            <a:r>
              <a:rPr lang="en-US" sz="1200" b="0" i="1" dirty="0" smtClean="0">
                <a:latin typeface="AngsanaUPC" pitchFamily="18" charset="-34"/>
                <a:ea typeface="+mn-ea"/>
                <a:cs typeface="AngsanaUPC" pitchFamily="18" charset="-34"/>
                <a:sym typeface="Wingdings 2"/>
              </a:rPr>
              <a:t></a:t>
            </a:r>
            <a:r>
              <a:rPr lang="en-US" sz="1200" b="0" i="1" dirty="0" smtClean="0">
                <a:latin typeface="AngsanaUPC" pitchFamily="18" charset="-34"/>
                <a:ea typeface="+mn-ea"/>
                <a:cs typeface="AngsanaUPC" pitchFamily="18" charset="-34"/>
              </a:rPr>
              <a:t> </a:t>
            </a:r>
            <a:r>
              <a:rPr lang="en-US" sz="1200" b="0" i="1" dirty="0">
                <a:latin typeface="AngsanaUPC" pitchFamily="18" charset="-34"/>
                <a:ea typeface="+mn-ea"/>
                <a:cs typeface="AngsanaUPC" pitchFamily="18" charset="-34"/>
              </a:rPr>
              <a:t>No </a:t>
            </a:r>
            <a:r>
              <a:rPr lang="en-US" sz="1200" b="0" i="1" dirty="0" smtClean="0">
                <a:latin typeface="AngsanaUPC" pitchFamily="18" charset="-34"/>
                <a:ea typeface="+mn-ea"/>
                <a:cs typeface="AngsanaUPC" pitchFamily="18" charset="-34"/>
              </a:rPr>
              <a:t>Checks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</a:pPr>
            <a:endParaRPr lang="en-US" sz="900" b="0" i="1" dirty="0">
              <a:latin typeface="AngsanaUPC" pitchFamily="18" charset="-34"/>
              <a:ea typeface="+mn-ea"/>
              <a:cs typeface="AngsanaUPC" pitchFamily="18" charset="-34"/>
            </a:endParaRPr>
          </a:p>
          <a:p>
            <a:pPr algn="ctr">
              <a:lnSpc>
                <a:spcPct val="50000"/>
              </a:lnSpc>
              <a:spcBef>
                <a:spcPct val="20000"/>
              </a:spcBef>
            </a:pPr>
            <a:r>
              <a:rPr lang="en-US" sz="1200" b="0" i="1" dirty="0">
                <a:latin typeface="AngsanaUPC" pitchFamily="18" charset="-34"/>
                <a:ea typeface="+mn-ea"/>
                <a:cs typeface="AngsanaUPC" pitchFamily="18" charset="-34"/>
              </a:rPr>
              <a:t>Carry Out Orders add 25 </a:t>
            </a:r>
            <a:r>
              <a:rPr lang="en-US" sz="1200" b="0" i="1" dirty="0" smtClean="0">
                <a:latin typeface="AngsanaUPC" pitchFamily="18" charset="-34"/>
                <a:ea typeface="+mn-ea"/>
                <a:cs typeface="AngsanaUPC" pitchFamily="18" charset="-34"/>
              </a:rPr>
              <a:t>cents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</a:pPr>
            <a:endParaRPr lang="en-US" sz="1200" b="0" i="1" dirty="0">
              <a:latin typeface="AngsanaUPC" pitchFamily="18" charset="-34"/>
              <a:ea typeface="+mn-ea"/>
              <a:cs typeface="AngsanaUPC" pitchFamily="18" charset="-34"/>
            </a:endParaRPr>
          </a:p>
          <a:p>
            <a:pPr algn="ctr">
              <a:lnSpc>
                <a:spcPct val="50000"/>
              </a:lnSpc>
              <a:spcBef>
                <a:spcPct val="20000"/>
              </a:spcBef>
            </a:pPr>
            <a:r>
              <a:rPr lang="en-US" sz="1200" i="1" dirty="0">
                <a:latin typeface="AngsanaUPC" pitchFamily="18" charset="-34"/>
                <a:ea typeface="+mn-ea"/>
                <a:cs typeface="AngsanaUPC" pitchFamily="18" charset="-34"/>
              </a:rPr>
              <a:t>1 block south of </a:t>
            </a:r>
            <a:r>
              <a:rPr lang="en-US" sz="1200" i="1" dirty="0" err="1">
                <a:latin typeface="AngsanaUPC" pitchFamily="18" charset="-34"/>
                <a:ea typeface="+mn-ea"/>
                <a:cs typeface="AngsanaUPC" pitchFamily="18" charset="-34"/>
              </a:rPr>
              <a:t>Dempster</a:t>
            </a:r>
            <a:r>
              <a:rPr lang="en-US" sz="1200" i="1" dirty="0">
                <a:latin typeface="AngsanaUPC" pitchFamily="18" charset="-34"/>
                <a:ea typeface="+mn-ea"/>
                <a:cs typeface="AngsanaUPC" pitchFamily="18" charset="-34"/>
              </a:rPr>
              <a:t> on Dodge</a:t>
            </a:r>
          </a:p>
        </p:txBody>
      </p:sp>
      <p:pic>
        <p:nvPicPr>
          <p:cNvPr id="1026" name="Picture 2" descr="C:\Users\CLEO\AppData\Local\Microsoft\Windows\Temporary Internet Files\Content.IE5\X28OSJ0B\MC900250821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756" y="4267200"/>
            <a:ext cx="1267883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4"/>
          <p:cNvSpPr txBox="1">
            <a:spLocks/>
          </p:cNvSpPr>
          <p:nvPr/>
        </p:nvSpPr>
        <p:spPr>
          <a:xfrm>
            <a:off x="396214" y="776286"/>
            <a:ext cx="1981068" cy="1981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spcBef>
                <a:spcPts val="24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Bacon ……………………..……………..</a:t>
            </a:r>
          </a:p>
          <a:p>
            <a:pPr marL="0" indent="0">
              <a:lnSpc>
                <a:spcPts val="1100"/>
              </a:lnSpc>
              <a:spcBef>
                <a:spcPts val="24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Sausage (3 links or 1 patty)…….. </a:t>
            </a:r>
          </a:p>
          <a:p>
            <a:pPr marL="0" indent="0">
              <a:lnSpc>
                <a:spcPts val="1100"/>
              </a:lnSpc>
              <a:spcBef>
                <a:spcPts val="24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Turkey Sausage links.………………</a:t>
            </a:r>
          </a:p>
          <a:p>
            <a:pPr marL="0" indent="0">
              <a:lnSpc>
                <a:spcPts val="1100"/>
              </a:lnSpc>
              <a:spcBef>
                <a:spcPts val="24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Ham off the Bone .……….…………</a:t>
            </a:r>
          </a:p>
          <a:p>
            <a:pPr marL="0" indent="0">
              <a:lnSpc>
                <a:spcPts val="1100"/>
              </a:lnSpc>
              <a:spcBef>
                <a:spcPts val="24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French Fries …….…………………….</a:t>
            </a:r>
          </a:p>
          <a:p>
            <a:pPr marL="0" indent="0">
              <a:lnSpc>
                <a:spcPts val="1100"/>
              </a:lnSpc>
              <a:spcBef>
                <a:spcPts val="24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Mashed Potatoes ………….......... </a:t>
            </a:r>
          </a:p>
          <a:p>
            <a:pPr marL="0" indent="0">
              <a:lnSpc>
                <a:spcPts val="1100"/>
              </a:lnSpc>
              <a:spcBef>
                <a:spcPts val="240"/>
              </a:spcBef>
              <a:buNone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Hash Browns </a:t>
            </a: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……………..............</a:t>
            </a:r>
          </a:p>
          <a:p>
            <a:pPr marL="0" indent="0">
              <a:lnSpc>
                <a:spcPts val="1100"/>
              </a:lnSpc>
              <a:spcBef>
                <a:spcPts val="24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Grits ..………………………….…………</a:t>
            </a:r>
          </a:p>
          <a:p>
            <a:pPr marL="0" indent="0">
              <a:lnSpc>
                <a:spcPts val="1100"/>
              </a:lnSpc>
              <a:spcBef>
                <a:spcPts val="24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To Go……………</a:t>
            </a: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2139553" y="766762"/>
            <a:ext cx="475456" cy="1595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3.50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3.50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3.50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3.95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1.95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1.75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1.80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1.80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1.95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2689299" y="776286"/>
            <a:ext cx="1981068" cy="1662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Toast…………………………….……….</a:t>
            </a:r>
          </a:p>
          <a:p>
            <a:pPr marL="0" indent="0">
              <a:lnSpc>
                <a:spcPts val="1100"/>
              </a:lnSpc>
              <a:buNone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Muffin or Raisin Toast …..........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Corned Beef Hash …..…………… </a:t>
            </a:r>
          </a:p>
          <a:p>
            <a:pPr marL="0" indent="0">
              <a:lnSpc>
                <a:spcPts val="1100"/>
              </a:lnSpc>
              <a:buNone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Sliced Tomato</a:t>
            </a: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……………………….</a:t>
            </a: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Vegetables …………………………..</a:t>
            </a: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One Egg ……………………………….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Hot Oatmeal .……………….........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One Biscuit w/gravy …………….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Two Biscuits w/gravy ..…………</a:t>
            </a: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432639" y="762025"/>
            <a:ext cx="475456" cy="1676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1.50</a:t>
            </a:r>
          </a:p>
          <a:p>
            <a:pPr marL="0" indent="0">
              <a:lnSpc>
                <a:spcPts val="1100"/>
              </a:lnSpc>
              <a:buNone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1.75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3.95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2.00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1.75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1.00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2.50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2.75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4.25</a:t>
            </a: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1429620" y="2667000"/>
            <a:ext cx="2377281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1400" b="1" dirty="0" smtClean="0">
                <a:latin typeface="+mj-lt"/>
                <a:cs typeface="BrowalliaUPC" pitchFamily="34" charset="-34"/>
              </a:rPr>
              <a:t>SOUP OR SALAD</a:t>
            </a:r>
          </a:p>
          <a:p>
            <a:pPr marL="0" indent="0">
              <a:buFont typeface="Arial" pitchFamily="34" charset="0"/>
              <a:buNone/>
            </a:pPr>
            <a:endParaRPr lang="en-US" sz="700" b="1" dirty="0">
              <a:latin typeface="+mj-lt"/>
              <a:cs typeface="AngsanaUPC" pitchFamily="18" charset="-34"/>
            </a:endParaRPr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396214" y="3048000"/>
            <a:ext cx="2293097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Soup of the Day, bowl….............   2.50</a:t>
            </a: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2696741" y="3048000"/>
            <a:ext cx="2213843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Side Salad ………………………........… 2.95</a:t>
            </a: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1426777" y="3662362"/>
            <a:ext cx="2377281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1400" b="1" dirty="0" smtClean="0">
                <a:latin typeface="+mj-lt"/>
                <a:cs typeface="BrowalliaUPC" pitchFamily="34" charset="-34"/>
              </a:rPr>
              <a:t>BEVERAGES</a:t>
            </a:r>
          </a:p>
          <a:p>
            <a:pPr marL="0" indent="0">
              <a:buFont typeface="Arial" pitchFamily="34" charset="0"/>
              <a:buNone/>
            </a:pPr>
            <a:endParaRPr lang="en-US" sz="800" b="1" dirty="0">
              <a:latin typeface="+mj-lt"/>
              <a:cs typeface="AngsanaUPC" pitchFamily="18" charset="-34"/>
            </a:endParaRPr>
          </a:p>
        </p:txBody>
      </p:sp>
      <p:sp>
        <p:nvSpPr>
          <p:cNvPr id="17" name="Content Placeholder 4"/>
          <p:cNvSpPr txBox="1">
            <a:spLocks/>
          </p:cNvSpPr>
          <p:nvPr/>
        </p:nvSpPr>
        <p:spPr>
          <a:xfrm>
            <a:off x="440786" y="4100534"/>
            <a:ext cx="1864682" cy="11494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200"/>
              </a:lnSpc>
              <a:spcBef>
                <a:spcPts val="24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Coffee  or Tea …………..…………..</a:t>
            </a:r>
          </a:p>
          <a:p>
            <a:pPr marL="0" indent="0">
              <a:lnSpc>
                <a:spcPts val="1200"/>
              </a:lnSpc>
              <a:spcBef>
                <a:spcPts val="24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To Go ……..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Can of Soda …...………..………..…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Orange Juice ….…… Small……...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Large……….</a:t>
            </a:r>
          </a:p>
        </p:txBody>
      </p:sp>
      <p:sp>
        <p:nvSpPr>
          <p:cNvPr id="18" name="Content Placeholder 4"/>
          <p:cNvSpPr txBox="1">
            <a:spLocks/>
          </p:cNvSpPr>
          <p:nvPr/>
        </p:nvSpPr>
        <p:spPr>
          <a:xfrm>
            <a:off x="2067740" y="4100533"/>
            <a:ext cx="475456" cy="1004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1.25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1.50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1.25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1.50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2.25</a:t>
            </a:r>
          </a:p>
        </p:txBody>
      </p:sp>
      <p:sp>
        <p:nvSpPr>
          <p:cNvPr id="19" name="Content Placeholder 4"/>
          <p:cNvSpPr txBox="1">
            <a:spLocks/>
          </p:cNvSpPr>
          <p:nvPr/>
        </p:nvSpPr>
        <p:spPr>
          <a:xfrm>
            <a:off x="2805685" y="4114824"/>
            <a:ext cx="1864682" cy="11494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Hot Chocolate .…………….……...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Sanka</a:t>
            </a: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…………………………………..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Bottled Water ....………………….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Milk ………….….……Small………..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Large………..</a:t>
            </a:r>
          </a:p>
        </p:txBody>
      </p:sp>
      <p:sp>
        <p:nvSpPr>
          <p:cNvPr id="20" name="Content Placeholder 4"/>
          <p:cNvSpPr txBox="1">
            <a:spLocks/>
          </p:cNvSpPr>
          <p:nvPr/>
        </p:nvSpPr>
        <p:spPr>
          <a:xfrm>
            <a:off x="4432639" y="4114824"/>
            <a:ext cx="475456" cy="1004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1.50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1.25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1.00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1.25</a:t>
            </a:r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1.75</a:t>
            </a:r>
          </a:p>
        </p:txBody>
      </p:sp>
      <p:sp>
        <p:nvSpPr>
          <p:cNvPr id="21" name="Title 3"/>
          <p:cNvSpPr txBox="1">
            <a:spLocks/>
          </p:cNvSpPr>
          <p:nvPr/>
        </p:nvSpPr>
        <p:spPr>
          <a:xfrm>
            <a:off x="756058" y="5486400"/>
            <a:ext cx="3724407" cy="9144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50000"/>
              </a:lnSpc>
              <a:spcBef>
                <a:spcPct val="20000"/>
              </a:spcBef>
            </a:pPr>
            <a:r>
              <a:rPr lang="en-US" sz="1050" b="0" dirty="0" smtClean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Carry Out Orders add 25 cents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</a:pPr>
            <a:endParaRPr lang="en-US" sz="14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50000"/>
              </a:lnSpc>
              <a:spcBef>
                <a:spcPct val="20000"/>
              </a:spcBef>
            </a:pPr>
            <a:r>
              <a:rPr lang="en-US" sz="1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CASH 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</a:pPr>
            <a:r>
              <a:rPr lang="en-US" sz="1400" b="0" i="1" dirty="0" smtClean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We Appreciate Your Patronage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</a:pPr>
            <a:endParaRPr lang="en-US" sz="1400" b="0" i="1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algn="ctr">
              <a:lnSpc>
                <a:spcPct val="50000"/>
              </a:lnSpc>
              <a:spcBef>
                <a:spcPct val="20000"/>
              </a:spcBef>
            </a:pPr>
            <a:r>
              <a:rPr lang="en-US" sz="1200" dirty="0" smtClean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TED’S SNACK SHOP </a:t>
            </a:r>
            <a:r>
              <a:rPr lang="en-US" sz="1050" dirty="0" smtClean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INC.</a:t>
            </a:r>
            <a:endParaRPr lang="en-US" sz="12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82756" y="6019800"/>
            <a:ext cx="1267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ngsanaUPC" pitchFamily="18" charset="-34"/>
                <a:cs typeface="AngsanaUPC" pitchFamily="18" charset="-34"/>
              </a:rPr>
              <a:t>Grill closes at 1:30</a:t>
            </a:r>
            <a:endParaRPr lang="en-US" sz="900" dirty="0"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0461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82562" y="262732"/>
            <a:ext cx="4343400" cy="182562"/>
          </a:xfrm>
        </p:spPr>
        <p:txBody>
          <a:bodyPr>
            <a:noAutofit/>
          </a:bodyPr>
          <a:lstStyle/>
          <a:p>
            <a:r>
              <a:rPr lang="en-US" sz="9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All Egg and Omelette dishes are served with hash browns or grits and toast* with jelly</a:t>
            </a:r>
            <a:endParaRPr lang="en-US" sz="9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Content Placeholder 4"/>
          <p:cNvSpPr>
            <a:spLocks noGrp="1"/>
          </p:cNvSpPr>
          <p:nvPr>
            <p:ph sz="half" idx="2"/>
          </p:nvPr>
        </p:nvSpPr>
        <p:spPr>
          <a:xfrm>
            <a:off x="334963" y="899995"/>
            <a:ext cx="3505200" cy="13860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One Fresh Egg, </a:t>
            </a:r>
            <a:r>
              <a:rPr lang="en-US" sz="1000" i="1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any style </a:t>
            </a: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………………………………………….……….…...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 with choice of bacon, ham, sausage links or patty .……….........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Two Fresh Eggs, </a:t>
            </a:r>
            <a:r>
              <a:rPr lang="en-US" sz="1000" i="1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any style </a:t>
            </a: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………………………………………….….…….….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 with </a:t>
            </a:r>
            <a:r>
              <a:rPr lang="en-US" sz="1000" kern="3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choice of bacon, ham, sausage links or </a:t>
            </a: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patty .……….……..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Corned Beef Hash with two eggs, any style …………………….….….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Chopped Steak with two eggs, any style ………………………….….…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Hamburger Patty with two eggs, any style …………………………..…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One Pork Chop with two eggs, any style …………………………….…..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Italian Sausage with two eggs, any style ………….........................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en-US" sz="1000" kern="3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Chicken Breast with two eggs, any style ………………………………….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endParaRPr lang="en-US" sz="1000" kern="0" dirty="0"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</p:txBody>
      </p:sp>
      <p:sp>
        <p:nvSpPr>
          <p:cNvPr id="13" name="Title 6"/>
          <p:cNvSpPr txBox="1">
            <a:spLocks/>
          </p:cNvSpPr>
          <p:nvPr/>
        </p:nvSpPr>
        <p:spPr>
          <a:xfrm>
            <a:off x="2620962" y="427038"/>
            <a:ext cx="1219200" cy="182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900" i="1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1694794" y="609598"/>
            <a:ext cx="12954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1400" b="1" dirty="0" smtClean="0">
                <a:latin typeface="+mj-lt"/>
                <a:cs typeface="BrowalliaUPC" pitchFamily="34" charset="-34"/>
              </a:rPr>
              <a:t>EGGS</a:t>
            </a:r>
          </a:p>
          <a:p>
            <a:pPr marL="0" indent="0">
              <a:buFont typeface="Arial" pitchFamily="34" charset="0"/>
              <a:buNone/>
            </a:pPr>
            <a:endParaRPr lang="en-US" sz="800" b="1" dirty="0">
              <a:latin typeface="Garamond" pitchFamily="18" charset="0"/>
              <a:cs typeface="AngsanaUPC" pitchFamily="18" charset="-34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1462358" y="2209799"/>
            <a:ext cx="18288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1400" b="1" dirty="0" smtClean="0">
                <a:latin typeface="+mj-lt"/>
                <a:cs typeface="BrowalliaUPC" pitchFamily="34" charset="-34"/>
              </a:rPr>
              <a:t>OMELETTES</a:t>
            </a:r>
          </a:p>
          <a:p>
            <a:pPr marL="0" indent="0">
              <a:buFont typeface="Arial" pitchFamily="34" charset="0"/>
              <a:buNone/>
            </a:pPr>
            <a:endParaRPr lang="en-US" sz="800" b="1" dirty="0">
              <a:latin typeface="Garamond" pitchFamily="18" charset="0"/>
              <a:cs typeface="AngsanaUPC" pitchFamily="18" charset="-34"/>
            </a:endParaRPr>
          </a:p>
        </p:txBody>
      </p:sp>
      <p:sp>
        <p:nvSpPr>
          <p:cNvPr id="18" name="Content Placeholder 4"/>
          <p:cNvSpPr txBox="1">
            <a:spLocks/>
          </p:cNvSpPr>
          <p:nvPr/>
        </p:nvSpPr>
        <p:spPr>
          <a:xfrm>
            <a:off x="1880916" y="2486480"/>
            <a:ext cx="475456" cy="841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spcBef>
                <a:spcPts val="1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4.25</a:t>
            </a:r>
          </a:p>
          <a:p>
            <a:pPr marL="0" indent="0">
              <a:lnSpc>
                <a:spcPts val="1100"/>
              </a:lnSpc>
              <a:spcBef>
                <a:spcPts val="1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6.00</a:t>
            </a:r>
          </a:p>
          <a:p>
            <a:pPr marL="0" indent="0">
              <a:lnSpc>
                <a:spcPts val="1100"/>
              </a:lnSpc>
              <a:spcBef>
                <a:spcPts val="1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6.00</a:t>
            </a:r>
          </a:p>
          <a:p>
            <a:pPr marL="0" indent="0">
              <a:lnSpc>
                <a:spcPts val="1100"/>
              </a:lnSpc>
              <a:spcBef>
                <a:spcPts val="1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6.50</a:t>
            </a:r>
          </a:p>
          <a:p>
            <a:pPr marL="0" indent="0">
              <a:lnSpc>
                <a:spcPts val="1100"/>
              </a:lnSpc>
              <a:spcBef>
                <a:spcPts val="1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8.50</a:t>
            </a:r>
          </a:p>
        </p:txBody>
      </p:sp>
      <p:sp>
        <p:nvSpPr>
          <p:cNvPr id="20" name="Content Placeholder 4"/>
          <p:cNvSpPr txBox="1">
            <a:spLocks/>
          </p:cNvSpPr>
          <p:nvPr/>
        </p:nvSpPr>
        <p:spPr>
          <a:xfrm>
            <a:off x="3785448" y="3845324"/>
            <a:ext cx="431080" cy="9001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4.50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6.95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3.50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5.95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5.45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7.95</a:t>
            </a:r>
          </a:p>
        </p:txBody>
      </p:sp>
      <p:sp>
        <p:nvSpPr>
          <p:cNvPr id="21" name="Content Placeholder 4"/>
          <p:cNvSpPr txBox="1">
            <a:spLocks/>
          </p:cNvSpPr>
          <p:nvPr/>
        </p:nvSpPr>
        <p:spPr>
          <a:xfrm>
            <a:off x="3741072" y="914398"/>
            <a:ext cx="475456" cy="1447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3.75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5.25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4.25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6.00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7.25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7.75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5.75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9.25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6.50</a:t>
            </a:r>
          </a:p>
          <a:p>
            <a:pPr marL="0" indent="0">
              <a:lnSpc>
                <a:spcPts val="1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7.95</a:t>
            </a:r>
          </a:p>
        </p:txBody>
      </p:sp>
      <p:sp>
        <p:nvSpPr>
          <p:cNvPr id="22" name="Content Placeholder 4"/>
          <p:cNvSpPr txBox="1">
            <a:spLocks/>
          </p:cNvSpPr>
          <p:nvPr/>
        </p:nvSpPr>
        <p:spPr>
          <a:xfrm>
            <a:off x="415383" y="3581400"/>
            <a:ext cx="364093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1400" b="1" dirty="0" smtClean="0">
                <a:latin typeface="+mj-lt"/>
                <a:cs typeface="BrowalliaUPC" pitchFamily="34" charset="-34"/>
              </a:rPr>
              <a:t>PANCAKES, FRENCH TOAST</a:t>
            </a:r>
          </a:p>
          <a:p>
            <a:pPr marL="0" indent="0">
              <a:buFont typeface="Arial" pitchFamily="34" charset="0"/>
              <a:buNone/>
            </a:pPr>
            <a:endParaRPr lang="en-US" sz="700" b="1" dirty="0">
              <a:latin typeface="+mj-lt"/>
              <a:cs typeface="AngsanaUPC" pitchFamily="18" charset="-34"/>
            </a:endParaRPr>
          </a:p>
        </p:txBody>
      </p:sp>
      <p:sp>
        <p:nvSpPr>
          <p:cNvPr id="24" name="Content Placeholder 4"/>
          <p:cNvSpPr txBox="1">
            <a:spLocks/>
          </p:cNvSpPr>
          <p:nvPr/>
        </p:nvSpPr>
        <p:spPr>
          <a:xfrm>
            <a:off x="3785447" y="2473780"/>
            <a:ext cx="486568" cy="8539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spcBef>
                <a:spcPts val="1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5.25</a:t>
            </a:r>
          </a:p>
          <a:p>
            <a:pPr marL="0" indent="0">
              <a:lnSpc>
                <a:spcPts val="1100"/>
              </a:lnSpc>
              <a:spcBef>
                <a:spcPts val="1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6.00</a:t>
            </a:r>
          </a:p>
          <a:p>
            <a:pPr marL="0" indent="0">
              <a:lnSpc>
                <a:spcPts val="1100"/>
              </a:lnSpc>
              <a:spcBef>
                <a:spcPts val="1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7.25</a:t>
            </a:r>
          </a:p>
          <a:p>
            <a:pPr marL="0" indent="0">
              <a:lnSpc>
                <a:spcPts val="1100"/>
              </a:lnSpc>
              <a:spcBef>
                <a:spcPts val="1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6.50</a:t>
            </a:r>
          </a:p>
          <a:p>
            <a:pPr marL="0" indent="0">
              <a:lnSpc>
                <a:spcPts val="1100"/>
              </a:lnSpc>
              <a:spcBef>
                <a:spcPts val="1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9.95</a:t>
            </a:r>
          </a:p>
        </p:txBody>
      </p:sp>
      <p:sp>
        <p:nvSpPr>
          <p:cNvPr id="25" name="Content Placeholder 4"/>
          <p:cNvSpPr txBox="1">
            <a:spLocks/>
          </p:cNvSpPr>
          <p:nvPr/>
        </p:nvSpPr>
        <p:spPr>
          <a:xfrm>
            <a:off x="519118" y="4644826"/>
            <a:ext cx="3640930" cy="2530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1400" b="1" dirty="0" smtClean="0">
                <a:latin typeface="+mj-lt"/>
                <a:cs typeface="BrowalliaUPC" pitchFamily="34" charset="-34"/>
              </a:rPr>
              <a:t>BREAKFAST SPECIALS</a:t>
            </a:r>
          </a:p>
          <a:p>
            <a:pPr marL="0" indent="0">
              <a:buFont typeface="Arial" pitchFamily="34" charset="0"/>
              <a:buNone/>
            </a:pPr>
            <a:endParaRPr lang="en-US" sz="1400" b="1" dirty="0">
              <a:latin typeface="+mj-lt"/>
              <a:cs typeface="AngsanaUPC" pitchFamily="18" charset="-34"/>
            </a:endParaRPr>
          </a:p>
        </p:txBody>
      </p:sp>
      <p:sp>
        <p:nvSpPr>
          <p:cNvPr id="28" name="Content Placeholder 4"/>
          <p:cNvSpPr txBox="1">
            <a:spLocks/>
          </p:cNvSpPr>
          <p:nvPr/>
        </p:nvSpPr>
        <p:spPr>
          <a:xfrm>
            <a:off x="6049962" y="614362"/>
            <a:ext cx="18288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1400" b="1" dirty="0" smtClean="0">
                <a:latin typeface="+mj-lt"/>
                <a:cs typeface="BrowalliaUPC" pitchFamily="34" charset="-34"/>
              </a:rPr>
              <a:t>SANDWICHES</a:t>
            </a:r>
          </a:p>
          <a:p>
            <a:pPr marL="0" indent="0">
              <a:buFont typeface="Arial" pitchFamily="34" charset="0"/>
              <a:buNone/>
            </a:pPr>
            <a:endParaRPr lang="en-US" sz="800" b="1" dirty="0">
              <a:latin typeface="+mj-lt"/>
              <a:cs typeface="AngsanaUPC" pitchFamily="18" charset="-34"/>
            </a:endParaRPr>
          </a:p>
        </p:txBody>
      </p:sp>
      <p:sp>
        <p:nvSpPr>
          <p:cNvPr id="29" name="Content Placeholder 4"/>
          <p:cNvSpPr txBox="1">
            <a:spLocks/>
          </p:cNvSpPr>
          <p:nvPr/>
        </p:nvSpPr>
        <p:spPr>
          <a:xfrm>
            <a:off x="5211762" y="919162"/>
            <a:ext cx="1526127" cy="17383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Hamburger  …………….……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i="1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Double</a:t>
            </a:r>
            <a:r>
              <a:rPr lang="en-US" sz="1000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Hamburger  ……..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Cheeseburger  ……………….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i="1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Double</a:t>
            </a:r>
            <a:r>
              <a:rPr lang="en-US" sz="1000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Cheeseburger .….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Bacon Cheeseburger .…... 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Patty Melt  …………………….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Grilled Cheese  ………………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kern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with Egg and Tomato ….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kern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kern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with Bacon or Ham  </a:t>
            </a: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…….</a:t>
            </a:r>
          </a:p>
        </p:txBody>
      </p:sp>
      <p:sp>
        <p:nvSpPr>
          <p:cNvPr id="30" name="Content Placeholder 4"/>
          <p:cNvSpPr txBox="1">
            <a:spLocks/>
          </p:cNvSpPr>
          <p:nvPr/>
        </p:nvSpPr>
        <p:spPr>
          <a:xfrm>
            <a:off x="7135019" y="914399"/>
            <a:ext cx="1734343" cy="17383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B.L.T  ……..……………..…….......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Grilled Pork Chop .……………..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Grilled Chicken Breast .………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Italian Sausage  …………………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Tuna  ………………….……..........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Tuna Melt  ……………..…………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Egg Sandwich  …………………..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with bacon, sausage or ham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9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50 cents extra for cheese</a:t>
            </a:r>
          </a:p>
        </p:txBody>
      </p:sp>
      <p:sp>
        <p:nvSpPr>
          <p:cNvPr id="31" name="Content Placeholder 4"/>
          <p:cNvSpPr txBox="1">
            <a:spLocks/>
          </p:cNvSpPr>
          <p:nvPr/>
        </p:nvSpPr>
        <p:spPr>
          <a:xfrm>
            <a:off x="6659562" y="919162"/>
            <a:ext cx="475456" cy="15803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3.95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6.25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4.25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7.25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6.00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5.25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3.00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4.25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4.95</a:t>
            </a:r>
          </a:p>
        </p:txBody>
      </p:sp>
      <p:sp>
        <p:nvSpPr>
          <p:cNvPr id="32" name="Content Placeholder 4"/>
          <p:cNvSpPr txBox="1">
            <a:spLocks/>
          </p:cNvSpPr>
          <p:nvPr/>
        </p:nvSpPr>
        <p:spPr>
          <a:xfrm>
            <a:off x="8716962" y="914399"/>
            <a:ext cx="475456" cy="1219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4.75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7.95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6.50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4.75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4.50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5.25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2.25</a:t>
            </a:r>
          </a:p>
          <a:p>
            <a:pPr marL="0" indent="0">
              <a:lnSpc>
                <a:spcPts val="900"/>
              </a:lnSpc>
              <a:spcBef>
                <a:spcPts val="20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4.00</a:t>
            </a:r>
          </a:p>
        </p:txBody>
      </p:sp>
      <p:sp>
        <p:nvSpPr>
          <p:cNvPr id="34" name="Content Placeholder 4"/>
          <p:cNvSpPr txBox="1">
            <a:spLocks/>
          </p:cNvSpPr>
          <p:nvPr/>
        </p:nvSpPr>
        <p:spPr>
          <a:xfrm>
            <a:off x="5592762" y="2754709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+mj-lt"/>
                <a:cs typeface="BrowalliaUPC" pitchFamily="34" charset="-34"/>
              </a:rPr>
              <a:t>CLUB SANDWICHES</a:t>
            </a:r>
          </a:p>
          <a:p>
            <a:pPr marL="0" indent="0">
              <a:buFont typeface="Arial" pitchFamily="34" charset="0"/>
              <a:buNone/>
            </a:pPr>
            <a:endParaRPr lang="en-US" sz="800" b="1" dirty="0">
              <a:latin typeface="+mj-lt"/>
              <a:cs typeface="AngsanaUPC" pitchFamily="18" charset="-34"/>
            </a:endParaRPr>
          </a:p>
        </p:txBody>
      </p:sp>
      <p:sp>
        <p:nvSpPr>
          <p:cNvPr id="35" name="Title 6"/>
          <p:cNvSpPr txBox="1">
            <a:spLocks/>
          </p:cNvSpPr>
          <p:nvPr/>
        </p:nvSpPr>
        <p:spPr>
          <a:xfrm>
            <a:off x="7304086" y="2819400"/>
            <a:ext cx="1219200" cy="217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served with fries</a:t>
            </a: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Content Placeholder 4"/>
          <p:cNvSpPr txBox="1">
            <a:spLocks/>
          </p:cNvSpPr>
          <p:nvPr/>
        </p:nvSpPr>
        <p:spPr>
          <a:xfrm>
            <a:off x="5429449" y="3036491"/>
            <a:ext cx="3287513" cy="6973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Bacon, Lettuce and Tomato ……………………………….     7.25 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Ham and Cheese  ……………………………………………….     7.25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Bacon Cheeseburger  …………………………………………     7.95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endParaRPr lang="en-US" sz="10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Content Placeholder 4"/>
          <p:cNvSpPr txBox="1">
            <a:spLocks/>
          </p:cNvSpPr>
          <p:nvPr/>
        </p:nvSpPr>
        <p:spPr>
          <a:xfrm>
            <a:off x="5365749" y="3824488"/>
            <a:ext cx="22098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1400" b="1" dirty="0" smtClean="0">
                <a:latin typeface="+mj-lt"/>
                <a:cs typeface="BrowalliaUPC" pitchFamily="34" charset="-34"/>
              </a:rPr>
              <a:t>HOT SANDWICHES</a:t>
            </a:r>
          </a:p>
          <a:p>
            <a:pPr marL="0" indent="0">
              <a:buFont typeface="Arial" pitchFamily="34" charset="0"/>
              <a:buNone/>
            </a:pPr>
            <a:endParaRPr lang="en-US" sz="800" b="1" dirty="0">
              <a:latin typeface="+mj-lt"/>
              <a:cs typeface="AngsanaUPC" pitchFamily="18" charset="-34"/>
            </a:endParaRPr>
          </a:p>
        </p:txBody>
      </p:sp>
      <p:sp>
        <p:nvSpPr>
          <p:cNvPr id="38" name="Title 6"/>
          <p:cNvSpPr txBox="1">
            <a:spLocks/>
          </p:cNvSpPr>
          <p:nvPr/>
        </p:nvSpPr>
        <p:spPr>
          <a:xfrm>
            <a:off x="7295751" y="3886200"/>
            <a:ext cx="2057400" cy="217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served with mashed potatoes</a:t>
            </a: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Content Placeholder 4"/>
          <p:cNvSpPr txBox="1">
            <a:spLocks/>
          </p:cNvSpPr>
          <p:nvPr/>
        </p:nvSpPr>
        <p:spPr>
          <a:xfrm>
            <a:off x="5429448" y="4116398"/>
            <a:ext cx="3093837" cy="514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Hot Hamburger  …………………………………………….....     6.75 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Hot Ham  …………………………………….........................    6.75</a:t>
            </a:r>
          </a:p>
        </p:txBody>
      </p:sp>
      <p:sp>
        <p:nvSpPr>
          <p:cNvPr id="40" name="Content Placeholder 4"/>
          <p:cNvSpPr txBox="1">
            <a:spLocks/>
          </p:cNvSpPr>
          <p:nvPr/>
        </p:nvSpPr>
        <p:spPr>
          <a:xfrm>
            <a:off x="5888830" y="4766567"/>
            <a:ext cx="22098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1400" b="1" dirty="0" smtClean="0">
                <a:latin typeface="+mj-lt"/>
                <a:cs typeface="BrowalliaUPC" pitchFamily="34" charset="-34"/>
              </a:rPr>
              <a:t>LUNCH SPECIALS</a:t>
            </a:r>
          </a:p>
          <a:p>
            <a:pPr marL="0" indent="0">
              <a:buFont typeface="Arial" pitchFamily="34" charset="0"/>
              <a:buNone/>
            </a:pPr>
            <a:endParaRPr lang="en-US" sz="800" b="1" dirty="0">
              <a:latin typeface="+mj-lt"/>
              <a:cs typeface="AngsanaUPC" pitchFamily="18" charset="-34"/>
            </a:endParaRPr>
          </a:p>
        </p:txBody>
      </p:sp>
      <p:sp>
        <p:nvSpPr>
          <p:cNvPr id="41" name="Title 6"/>
          <p:cNvSpPr txBox="1">
            <a:spLocks/>
          </p:cNvSpPr>
          <p:nvPr/>
        </p:nvSpPr>
        <p:spPr>
          <a:xfrm>
            <a:off x="5535612" y="5071367"/>
            <a:ext cx="2933700" cy="228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served with mashed potatoes, vegetables &amp; soup or salad</a:t>
            </a: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Content Placeholder 4"/>
          <p:cNvSpPr txBox="1">
            <a:spLocks/>
          </p:cNvSpPr>
          <p:nvPr/>
        </p:nvSpPr>
        <p:spPr>
          <a:xfrm>
            <a:off x="5440361" y="5334000"/>
            <a:ext cx="3082923" cy="514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Grilled Pork Chops (2)  ………………………………….....   13.95 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Fried Chicken  …………………………………...........……..   10.95</a:t>
            </a:r>
          </a:p>
          <a:p>
            <a:pPr marL="0" indent="0">
              <a:lnSpc>
                <a:spcPts val="1100"/>
              </a:lnSpc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Chopped Sirloin with grilled </a:t>
            </a:r>
            <a:r>
              <a:rPr lang="en-US" sz="1000" smtClean="0">
                <a:latin typeface="Calibri" panose="020F0502020204030204" pitchFamily="34" charset="0"/>
                <a:cs typeface="Calibri" panose="020F0502020204030204" pitchFamily="34" charset="0"/>
              </a:rPr>
              <a:t>onions  ………………...     </a:t>
            </a: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7.95</a:t>
            </a:r>
          </a:p>
        </p:txBody>
      </p:sp>
      <p:sp>
        <p:nvSpPr>
          <p:cNvPr id="44" name="Title 6"/>
          <p:cNvSpPr txBox="1">
            <a:spLocks/>
          </p:cNvSpPr>
          <p:nvPr/>
        </p:nvSpPr>
        <p:spPr>
          <a:xfrm>
            <a:off x="5364162" y="2286001"/>
            <a:ext cx="3590528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1000"/>
              </a:lnSpc>
            </a:pPr>
            <a:r>
              <a:rPr lang="en-US" sz="9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Add Fries to any sandwich 1.50                    Add Lettuce and Tomato     .50</a:t>
            </a:r>
            <a:endParaRPr lang="en-US" sz="9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Content Placeholder 4"/>
          <p:cNvSpPr txBox="1">
            <a:spLocks/>
          </p:cNvSpPr>
          <p:nvPr/>
        </p:nvSpPr>
        <p:spPr>
          <a:xfrm>
            <a:off x="2620962" y="440556"/>
            <a:ext cx="1309427" cy="1738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900" b="1" i="1" dirty="0" smtClean="0">
                <a:cs typeface="BrowalliaUPC" panose="020B0604020202020204" pitchFamily="34" charset="-34"/>
              </a:rPr>
              <a:t>NO SUBSTITUTIONS</a:t>
            </a:r>
            <a:endParaRPr lang="en-US" sz="900" b="1" i="1" dirty="0">
              <a:cs typeface="BrowalliaUPC" panose="020B0604020202020204" pitchFamily="34" charset="-34"/>
            </a:endParaRPr>
          </a:p>
        </p:txBody>
      </p:sp>
      <p:sp>
        <p:nvSpPr>
          <p:cNvPr id="46" name="Content Placeholder 4"/>
          <p:cNvSpPr txBox="1">
            <a:spLocks/>
          </p:cNvSpPr>
          <p:nvPr/>
        </p:nvSpPr>
        <p:spPr>
          <a:xfrm>
            <a:off x="415383" y="4907360"/>
            <a:ext cx="3585605" cy="1798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Pancake Sandwich</a:t>
            </a:r>
            <a:r>
              <a:rPr lang="en-US" sz="9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(ham between 2 pancakes topped with two eggs).. 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Two by Two Pancakes (2) or French Toast (2) with two eggs and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choice of two bacon or two sausage links  ……………………………..</a:t>
            </a:r>
            <a:endParaRPr lang="en-US" sz="1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b="1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Skillets-</a:t>
            </a: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Served over hash browns or grits, melted cheese topped with two eggs, any style</a:t>
            </a:r>
          </a:p>
          <a:p>
            <a:pPr marL="228600" indent="-22860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Meat Skillet- choice of sausage links, patty or bacon ...……………...</a:t>
            </a:r>
          </a:p>
          <a:p>
            <a:pPr marL="228600" indent="-22860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Veggie Skillet- green pepper, onion, mushroom and tomato …..…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Italian Sausage Skillet …………………………………………………………………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Corned Beef Hash Skillet ..………………………………………...……………….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Pete’s Combo Meat Skillet- ham, bacon and sausage .…………..…..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Ultimate Skillet- green pepper, onion, mushroom, tomato, ham, bacon and sausage …..…………………………………………………………..…...</a:t>
            </a:r>
            <a:endParaRPr lang="en-US" sz="1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Content Placeholder 4"/>
          <p:cNvSpPr txBox="1">
            <a:spLocks/>
          </p:cNvSpPr>
          <p:nvPr/>
        </p:nvSpPr>
        <p:spPr>
          <a:xfrm>
            <a:off x="3774209" y="4897834"/>
            <a:ext cx="442319" cy="17315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6.95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endParaRPr lang="en-US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6.50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endParaRPr lang="en-US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endParaRPr lang="en-US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7.50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6.95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7.50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7.95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7.95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9.95</a:t>
            </a:r>
          </a:p>
        </p:txBody>
      </p:sp>
      <p:sp>
        <p:nvSpPr>
          <p:cNvPr id="49" name="Content Placeholder 4"/>
          <p:cNvSpPr txBox="1">
            <a:spLocks/>
          </p:cNvSpPr>
          <p:nvPr/>
        </p:nvSpPr>
        <p:spPr>
          <a:xfrm>
            <a:off x="334962" y="2456623"/>
            <a:ext cx="1900886" cy="957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2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Plain Omelette ………..……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Ham Omelette ……………..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Sausage Omelette ….…….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Denver Omelette ………….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Pete’s Omelette …………...</a:t>
            </a:r>
          </a:p>
          <a:p>
            <a:pPr marL="0" indent="0">
              <a:lnSpc>
                <a:spcPts val="9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(ham, bacon, sausage + cheese) </a:t>
            </a:r>
          </a:p>
        </p:txBody>
      </p:sp>
      <p:sp>
        <p:nvSpPr>
          <p:cNvPr id="50" name="Content Placeholder 4"/>
          <p:cNvSpPr txBox="1">
            <a:spLocks/>
          </p:cNvSpPr>
          <p:nvPr/>
        </p:nvSpPr>
        <p:spPr>
          <a:xfrm>
            <a:off x="2342494" y="2457111"/>
            <a:ext cx="1781958" cy="870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Cheese Omelette  ……..……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Bacon Omelette ……………..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Western Omelette  ………….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Vegetarian Omelette ……….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Combo Omelette …………….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(all meats, all veg. + cheese)</a:t>
            </a:r>
          </a:p>
        </p:txBody>
      </p:sp>
      <p:sp>
        <p:nvSpPr>
          <p:cNvPr id="51" name="Title 6"/>
          <p:cNvSpPr txBox="1">
            <a:spLocks/>
          </p:cNvSpPr>
          <p:nvPr/>
        </p:nvSpPr>
        <p:spPr>
          <a:xfrm>
            <a:off x="415383" y="3349383"/>
            <a:ext cx="3881979" cy="346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1100"/>
              </a:lnSpc>
            </a:pPr>
            <a:r>
              <a:rPr lang="en-US" sz="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Extra Charges; Egg Whites only add  1.00         *English Muffin or Raisin Toast add .25</a:t>
            </a:r>
          </a:p>
          <a:p>
            <a:pPr algn="l">
              <a:lnSpc>
                <a:spcPts val="1100"/>
              </a:lnSpc>
            </a:pPr>
            <a:r>
              <a:rPr lang="en-US" sz="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Each Additional Egg add 1.00      Cheese add  1.00   </a:t>
            </a:r>
            <a:endParaRPr lang="en-US" sz="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Content Placeholder 4"/>
          <p:cNvSpPr txBox="1">
            <a:spLocks/>
          </p:cNvSpPr>
          <p:nvPr/>
        </p:nvSpPr>
        <p:spPr>
          <a:xfrm>
            <a:off x="415383" y="3835996"/>
            <a:ext cx="3424779" cy="904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Pancakes or French Toast (3) …………………………………………………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with choice of bacon, ham, sausage links or patty ..................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Short Stack Pancakes or French Toast (2) ……………………………….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with choice of bacon, ham, sausage links or patty  .………………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Blueberry or Chocolate Chip Pancakes (3) ………….……..……………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with </a:t>
            </a:r>
            <a:r>
              <a:rPr lang="en-US" sz="1000" kern="0" dirty="0">
                <a:latin typeface="Calibri" panose="020F0502020204030204" pitchFamily="34" charset="0"/>
                <a:cs typeface="Calibri" panose="020F0502020204030204" pitchFamily="34" charset="0"/>
              </a:rPr>
              <a:t>choice of bacon, ham, sausage links or </a:t>
            </a:r>
            <a:r>
              <a:rPr lang="en-US" sz="1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patty ...……………..</a:t>
            </a:r>
            <a:endParaRPr lang="en-US" sz="1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itle 6"/>
          <p:cNvSpPr txBox="1">
            <a:spLocks/>
          </p:cNvSpPr>
          <p:nvPr/>
        </p:nvSpPr>
        <p:spPr>
          <a:xfrm>
            <a:off x="5783262" y="5943600"/>
            <a:ext cx="2541189" cy="228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 Soup or Salad with Lunch Specials $1.00 less</a:t>
            </a:r>
            <a:endParaRPr lang="en-US" sz="9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0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3453</TotalTime>
  <Words>808</Words>
  <Application>Microsoft Office PowerPoint</Application>
  <PresentationFormat>Custom</PresentationFormat>
  <Paragraphs>222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Welcome to TED’S SNACK SHOP</vt:lpstr>
      <vt:lpstr>All Egg and Omelette dishes are served with hash browns or grits and toast* with jelly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TED’S SNACK SHOP</dc:title>
  <dc:creator>CLEO</dc:creator>
  <cp:lastModifiedBy>MOM</cp:lastModifiedBy>
  <cp:revision>57</cp:revision>
  <cp:lastPrinted>2017-08-03T17:57:35Z</cp:lastPrinted>
  <dcterms:created xsi:type="dcterms:W3CDTF">2012-09-16T20:13:20Z</dcterms:created>
  <dcterms:modified xsi:type="dcterms:W3CDTF">2017-08-03T17:58:12Z</dcterms:modified>
</cp:coreProperties>
</file>